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6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34C9-2ACD-41E2-AFA6-AFC3D05EDFC3}" type="datetimeFigureOut">
              <a:rPr lang="en-NZ" smtClean="0"/>
              <a:t>17/01/20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EA5-A5DE-422E-A37A-81E7F5C1FDF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29293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34C9-2ACD-41E2-AFA6-AFC3D05EDFC3}" type="datetimeFigureOut">
              <a:rPr lang="en-NZ" smtClean="0"/>
              <a:t>17/01/20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EA5-A5DE-422E-A37A-81E7F5C1FDF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5529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34C9-2ACD-41E2-AFA6-AFC3D05EDFC3}" type="datetimeFigureOut">
              <a:rPr lang="en-NZ" smtClean="0"/>
              <a:t>17/01/20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EA5-A5DE-422E-A37A-81E7F5C1FDF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4997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34C9-2ACD-41E2-AFA6-AFC3D05EDFC3}" type="datetimeFigureOut">
              <a:rPr lang="en-NZ" smtClean="0"/>
              <a:t>17/01/20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EA5-A5DE-422E-A37A-81E7F5C1FDF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9076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34C9-2ACD-41E2-AFA6-AFC3D05EDFC3}" type="datetimeFigureOut">
              <a:rPr lang="en-NZ" smtClean="0"/>
              <a:t>17/01/20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EA5-A5DE-422E-A37A-81E7F5C1FDF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7497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34C9-2ACD-41E2-AFA6-AFC3D05EDFC3}" type="datetimeFigureOut">
              <a:rPr lang="en-NZ" smtClean="0"/>
              <a:t>17/01/20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EA5-A5DE-422E-A37A-81E7F5C1FDF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98518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34C9-2ACD-41E2-AFA6-AFC3D05EDFC3}" type="datetimeFigureOut">
              <a:rPr lang="en-NZ" smtClean="0"/>
              <a:t>17/01/20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EA5-A5DE-422E-A37A-81E7F5C1FDF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3115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34C9-2ACD-41E2-AFA6-AFC3D05EDFC3}" type="datetimeFigureOut">
              <a:rPr lang="en-NZ" smtClean="0"/>
              <a:t>17/01/20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EA5-A5DE-422E-A37A-81E7F5C1FDF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62300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34C9-2ACD-41E2-AFA6-AFC3D05EDFC3}" type="datetimeFigureOut">
              <a:rPr lang="en-NZ" smtClean="0"/>
              <a:t>17/01/20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EA5-A5DE-422E-A37A-81E7F5C1FDF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19061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34C9-2ACD-41E2-AFA6-AFC3D05EDFC3}" type="datetimeFigureOut">
              <a:rPr lang="en-NZ" smtClean="0"/>
              <a:t>17/01/20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EA5-A5DE-422E-A37A-81E7F5C1FDF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099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34C9-2ACD-41E2-AFA6-AFC3D05EDFC3}" type="datetimeFigureOut">
              <a:rPr lang="en-NZ" smtClean="0"/>
              <a:t>17/01/20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EA5-A5DE-422E-A37A-81E7F5C1FDF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0180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F34C9-2ACD-41E2-AFA6-AFC3D05EDFC3}" type="datetimeFigureOut">
              <a:rPr lang="en-NZ" smtClean="0"/>
              <a:t>17/01/20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19EA5-A5DE-422E-A37A-81E7F5C1FDF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761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679259" cy="683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887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Marelize Bester</dc:creator>
  <cp:lastModifiedBy>Bester, Marelize</cp:lastModifiedBy>
  <cp:revision>4</cp:revision>
  <dcterms:created xsi:type="dcterms:W3CDTF">2018-12-10T23:33:38Z</dcterms:created>
  <dcterms:modified xsi:type="dcterms:W3CDTF">2020-01-17T01:33:48Z</dcterms:modified>
</cp:coreProperties>
</file>